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DC54DA-BBA6-4486-8594-ABFFB2BCC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0848AB-961B-4FB9-BDA7-8E4BF29098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CE2038E-ED1E-461D-897E-65D56B1FE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4669CE7-2FDA-4960-8E39-4A82E2CBC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F31CAC3-3C08-40D7-A6FD-879E1A970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81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7DBFA5-CECF-4978-8E27-2B1D15C4D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CC30FF2-30C2-4131-8B3F-F704FF6E34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3D75E10-B62A-4068-8348-08C6FCA6C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E8B7D34-5007-449D-8CD9-772F6A90F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468CD3B-CC89-454F-9986-84A533F2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48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A9A0EEC-E89D-4BBD-B6F2-FC167DA29F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9229ABF-518C-40B1-BBE7-73E5C0D0F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8E06F87-677E-4B50-9F95-6AE1C0616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F67984C-4104-4944-9F40-A780280C5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CED42FE-3BDC-4262-9787-4790674C5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0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6C79B8-1EE8-4711-BEA1-D880BDC5E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9AA2294-8F54-4EEF-A554-9742FEBB2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41E3A1-262F-4A08-B02A-91B2A222E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F5FA68-E413-40AD-953C-24124C9E5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EA1C909-70D2-4D17-A8E0-5ED692E4C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6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F16E79-7911-4921-84E9-EDEB72C3B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602F2CD-F920-4C7A-8C8E-8ADDF4B85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DDF6FF8-55CF-47EC-8F6C-73EA1B405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0C9CF6B-2347-49AB-A58A-0AD169674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1E85864-169B-4826-933F-9A992F00D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660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3D45EB-DE8F-4445-AC51-AC40A4561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258F4C-F948-4149-89DB-CDC95597EB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2D2DEB4-E2DD-4A26-AB2E-C280B2F88F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0285973-12E3-4786-B560-AB8B8DA21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99C2616-6AAB-4D44-AF4F-60A60CA91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2656422-06F4-4CA7-A97E-109CD221D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6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65556A-E208-4A61-B4E9-2612C409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97C876A-76F7-4787-98CB-64788EB98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079FFFA-128D-4240-AE09-71A653A17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E044F7A-7516-4AF3-BDD7-C0040E5340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9CAA0C0-DAB8-49EC-844D-ABB6B7DC80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B7F834F-3179-4EF1-8751-3EA6181EB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0D59FA7-68EC-4575-95B1-383FD85F4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3FA0AF1-E21C-428D-B031-D117D50ED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345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389F761-376E-4BCF-9F12-5F189358D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43453D9-9B2C-4A1F-9094-A03BC225C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DB20287-21CB-4C0C-B1D6-43DAD4842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CC93F7A-2166-4BFB-BEDE-C6F9EB216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845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EF72333-B723-4EDB-9EDB-5FF2F38D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43ED646-DDE4-49F3-A07E-04150EA57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379A20D-291A-4000-98ED-7F71F178F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082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9519B1-4133-4975-AE26-E4CB2AF13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8F4A32B-1D81-4518-9413-6A121E648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9628C11-EFC4-4810-B5A9-032BA5C96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A90CEE-F1F5-4AB5-9E3E-5BFFFFB64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E11356F-7E30-4372-BD6B-C394E39FB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CBEF72-9475-4462-BC59-A9A6AD3FF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424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426938-A78E-4585-A0AD-5D88BF2C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6C17D6E-6BBD-4EE2-B2B8-0343918F9F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F47F39A-747A-4FC4-BAD9-EAF8C66EA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B7BEB30-639A-4F13-A1F8-030EDAFC0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5562532-20E8-4FB4-B0AB-08A773672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0FB52EF-5DD9-4C12-BFB4-FA67916BE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804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C802B1C3-0B21-4DA1-B784-237622BEC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E08BBD9-F886-42F2-8050-3E1947627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654EB8-FA02-483D-A1B0-8B2BFCAA43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2074F-2342-4856-930E-31E1002384CA}" type="datetimeFigureOut">
              <a:rPr lang="en-US" smtClean="0"/>
              <a:t>2/10/22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6B4C71-89CF-4E0E-AF38-D447B9294E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3DA7AB9-BE68-4AD0-9A8E-AC3F38C6C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84AD7-23F1-475D-9EA4-A658F314DB1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117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emf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B53C838E-7E10-9849-8749-6E430A3B35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657" t="7181" r="17502" b="4962"/>
          <a:stretch/>
        </p:blipFill>
        <p:spPr>
          <a:xfrm>
            <a:off x="8448084" y="501652"/>
            <a:ext cx="2663685" cy="266368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6F752B7A-A588-7441-855E-AC1288988B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76"/>
          <a:stretch/>
        </p:blipFill>
        <p:spPr>
          <a:xfrm>
            <a:off x="944218" y="501652"/>
            <a:ext cx="7315024" cy="555284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769FF403-7976-824D-98E0-9E7AB4EA94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8085" y="3390809"/>
            <a:ext cx="2663685" cy="266368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4977346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fe20d2d-8610-456b-8e42-2c62434229e7" xsi:nil="true"/>
    <CultureName xmlns="17512747-37a9-41cd-8205-881304aca1cb" xsi:nil="true"/>
    <FolderType xmlns="17512747-37a9-41cd-8205-881304aca1cb" xsi:nil="true"/>
    <lcf76f155ced4ddcb4097134ff3c332f xmlns="17512747-37a9-41cd-8205-881304aca1cb">
      <Terms xmlns="http://schemas.microsoft.com/office/infopath/2007/PartnerControls"/>
    </lcf76f155ced4ddcb4097134ff3c332f>
    <AppVersion xmlns="17512747-37a9-41cd-8205-881304aca1cb" xsi:nil="true"/>
    <NotebookType xmlns="17512747-37a9-41cd-8205-881304aca1cb" xsi:nil="true"/>
    <TeamsChannelId xmlns="17512747-37a9-41cd-8205-881304aca1c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3E93269F201E341AF4AFA4D189C2B7D" ma:contentTypeVersion="23" ma:contentTypeDescription="Creare un nuovo documento." ma:contentTypeScope="" ma:versionID="46911e3410865539af8e9318813ee700">
  <xsd:schema xmlns:xsd="http://www.w3.org/2001/XMLSchema" xmlns:xs="http://www.w3.org/2001/XMLSchema" xmlns:p="http://schemas.microsoft.com/office/2006/metadata/properties" xmlns:ns2="17512747-37a9-41cd-8205-881304aca1cb" xmlns:ns3="efe20d2d-8610-456b-8e42-2c62434229e7" targetNamespace="http://schemas.microsoft.com/office/2006/metadata/properties" ma:root="true" ma:fieldsID="ae2d7f442238f8f10d9bd4bfb4f429b9" ns2:_="" ns3:_="">
    <xsd:import namespace="17512747-37a9-41cd-8205-881304aca1cb"/>
    <xsd:import namespace="efe20d2d-8610-456b-8e42-2c62434229e7"/>
    <xsd:element name="properties">
      <xsd:complexType>
        <xsd:sequence>
          <xsd:element name="documentManagement">
            <xsd:complexType>
              <xsd:all>
                <xsd:element ref="ns2:NotebookType" minOccurs="0"/>
                <xsd:element ref="ns2:FolderType" minOccurs="0"/>
                <xsd:element ref="ns2:CultureName" minOccurs="0"/>
                <xsd:element ref="ns2:AppVersion" minOccurs="0"/>
                <xsd:element ref="ns2:TeamsChannelId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  <xsd:element ref="ns2:MediaServiceLocation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512747-37a9-41cd-8205-881304aca1cb" elementFormDefault="qualified">
    <xsd:import namespace="http://schemas.microsoft.com/office/2006/documentManagement/types"/>
    <xsd:import namespace="http://schemas.microsoft.com/office/infopath/2007/PartnerControls"/>
    <xsd:element name="NotebookType" ma:index="8" nillable="true" ma:displayName="Notebook Type" ma:internalName="NotebookType">
      <xsd:simpleType>
        <xsd:restriction base="dms:Text"/>
      </xsd:simpleType>
    </xsd:element>
    <xsd:element name="FolderType" ma:index="9" nillable="true" ma:displayName="Folder Type" ma:internalName="FolderType">
      <xsd:simpleType>
        <xsd:restriction base="dms:Text"/>
      </xsd:simpleType>
    </xsd:element>
    <xsd:element name="CultureName" ma:index="10" nillable="true" ma:displayName="Culture Name" ma:internalName="CultureName">
      <xsd:simpleType>
        <xsd:restriction base="dms:Text"/>
      </xsd:simpleType>
    </xsd:element>
    <xsd:element name="AppVersion" ma:index="11" nillable="true" ma:displayName="App Version" ma:internalName="AppVersion">
      <xsd:simpleType>
        <xsd:restriction base="dms:Text"/>
      </xsd:simpleType>
    </xsd:element>
    <xsd:element name="TeamsChannelId" ma:index="12" nillable="true" ma:displayName="Teams Channel Id" ma:internalName="TeamsChannelId">
      <xsd:simpleType>
        <xsd:restriction base="dms:Text"/>
      </xsd:simpleType>
    </xsd:element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23" nillable="true" ma:taxonomy="true" ma:internalName="lcf76f155ced4ddcb4097134ff3c332f" ma:taxonomyFieldName="MediaServiceImageTags" ma:displayName="Tag immagine" ma:readOnly="false" ma:fieldId="{5cf76f15-5ced-4ddc-b409-7134ff3c332f}" ma:taxonomyMulti="true" ma:sspId="d327cc8c-0af7-43f1-af81-b340761e30e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9" nillable="true" ma:displayName="Location" ma:indexed="true" ma:internalName="MediaServiceLocation" ma:readOnly="true">
      <xsd:simpleType>
        <xsd:restriction base="dms:Text"/>
      </xsd:simpleType>
    </xsd:element>
    <xsd:element name="MediaServiceBillingMetadata" ma:index="3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e20d2d-8610-456b-8e42-2c62434229e7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6533f31d-854e-44c9-ae62-ac92e90d5894}" ma:internalName="TaxCatchAll" ma:showField="CatchAllData" ma:web="efe20d2d-8610-456b-8e42-2c62434229e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5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6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15A7F9-57B4-493D-AEF0-E0A384E0193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1374685-803E-4A46-843C-0ADFDE9B04A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9BF5422-AE84-4A8D-8E94-F9342CA6E7C7}"/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Rita Visigalli</dc:creator>
  <cp:lastModifiedBy>Simone Gabellani</cp:lastModifiedBy>
  <cp:revision>10</cp:revision>
  <dcterms:created xsi:type="dcterms:W3CDTF">2021-10-26T12:38:25Z</dcterms:created>
  <dcterms:modified xsi:type="dcterms:W3CDTF">2022-02-10T12:16:16Z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0x010100B3E93269F201E341AF4AFA4D189C2B7D</vt:lpwstr>
  </property>
</Properties>
</file>

<file path=docProps/thumbnail.jpeg>
</file>